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06" roundtripDataSignature="AMtx7miRbcKO+1JUrjaukE2Lvv6M748j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6" Type="http://customschemas.google.com/relationships/presentationmetadata" Target="metadata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0a0ebe22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c0a0ebe2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d4c8306cc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bd4c8306c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c28a7820a3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gc28a7820a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bfc76439b7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gbfc76439b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0d73add8e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c0d73add8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0d73add8e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c0d73add8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0d73add8e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c0d73add8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0d73add8e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c0d73add8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0d73add8e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c0d73add8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0d73add8e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c0d73add8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0d73add8e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c0d73add8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0d73add8e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c0d73add8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c0d73add8e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c0d73add8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fc76439b7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bfc76439b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0d73add8e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c0d73add8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0d73add8e_0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c0d73add8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0d3002d84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c0d3002d8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0d3002d84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c0d3002d8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0d3002d84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c0d3002d8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0d3002d84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c0d3002d8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0d73add8e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c0d73add8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28a7820a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c28a7820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28a7820a3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c28a7820a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fc76439b7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bfc76439b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eda6bb1c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beda6bb1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be1484b78c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be1484b78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be1484b78c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be1484b78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bd4c8306cc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bd4c8306c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d4c8306cc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bd4c8306c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df9609c19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bdf9609c1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bdf9609c19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gbdf9609c1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bdf9609c19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bdf9609c1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bdf9609c19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bdf9609c1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bec0010f9a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bec0010f9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ec0010f9a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bec0010f9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eda6bb1cb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beda6bb1c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e1484b78c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be1484b78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be1484b78c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be1484b78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d4c8306cc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bd4c8306c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d4c8306cc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bd4c8306c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c224de5e43_1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c224de5e43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c224de5e43_1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c224de5e43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0d3002d84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c0d3002d8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c0d3002d84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gc0d3002d8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0d73add8e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c0d73add8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c28a7820a3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c28a7820a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fc76439b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bfc76439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c28a7820a3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c28a7820a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bfc76439b7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bfc76439b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c0408720d9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c0408720d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c0408720d9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c0408720d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beab6d228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beab6d22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beab6d2280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beab6d228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bec0010f9a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bec0010f9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bec0010f9a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bec0010f9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fc76439b7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bfc76439b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bc5dc4839a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bc5dc4839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bfc76439b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bfc76439b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bc5dc4839a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gbc5dc4839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hu-HU"/>
              <a:t>Hiányzik a darab szám, Serpában sincs benne.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bec0010f9a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bec0010f9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ec0010f9a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bec0010f9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be1484b78c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be1484b78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bd4c8306cc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bd4c8306c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bda887ee74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bda887ee7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bdf9609c19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gbdf9609c1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bfc76439b7_0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bfc76439b7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bfc76439b7_0_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gbfc76439b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bfc76439b7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bfc76439b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ec0010f9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bec0010f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bc5dc4839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bc5dc483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bc5dc4839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gbc5dc4839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bd4c8306c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bd4c8306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bd4c8306cc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bd4c8306c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bda887ee74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bda887ee7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bda887ee74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bda887ee7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bfc76439b7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bfc76439b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bda887ee7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bda887ee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bda887ee74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gbda887ee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beda6bb1cb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gbeda6bb1c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ec0010f9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bec0010f9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beda6bb1cb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beda6bb1c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beda6bb1cb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beda6bb1c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beda6bb1cb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gbeda6bb1c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c0408720d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c0408720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c0408720d9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c0408720d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bfc76439b7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bfc76439b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bfba1d867e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gbfba1d86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bfba1d867e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bfba1d867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bfba1d867e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bfba1d867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bfba1d867e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gbfba1d867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d4c8306cc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bd4c8306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bfba1d867e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bfba1d867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bfba1d867e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gbfba1d867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bfba1d867e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bfba1d867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fba1d867e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gbfba1d867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bfc76439b7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bfc76439b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bfc76439b7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bfc76439b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bfc76439b7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gbfc76439b7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bfc76439b7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bfc76439b7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bfc76439b7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gbfc76439b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bfc76439b7_0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gbfc76439b7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9.jpg"/><Relationship Id="rId4" Type="http://schemas.openxmlformats.org/officeDocument/2006/relationships/image" Target="../media/image109.jpg"/><Relationship Id="rId5" Type="http://schemas.openxmlformats.org/officeDocument/2006/relationships/image" Target="../media/image97.jpg"/><Relationship Id="rId6" Type="http://schemas.openxmlformats.org/officeDocument/2006/relationships/image" Target="../media/image102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7.png"/><Relationship Id="rId4" Type="http://schemas.openxmlformats.org/officeDocument/2006/relationships/image" Target="../media/image1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Relationship Id="rId4" Type="http://schemas.openxmlformats.org/officeDocument/2006/relationships/hyperlink" Target="https://youtu.be/S9EUJxmy-DU" TargetMode="External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hyperlink" Target="https://www.youtube.com/watch?v=VgXegRvfgUw" TargetMode="External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hyperlink" Target="https://youtu.be/JG_W-DsMhqM" TargetMode="External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hyperlink" Target="https://www.youtube.com/watch?v=-z3ES7XbuD0" TargetMode="External"/><Relationship Id="rId5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hyperlink" Target="https://youtu.be/BdywWWNtxyA" TargetMode="External"/><Relationship Id="rId5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jpg"/><Relationship Id="rId4" Type="http://schemas.openxmlformats.org/officeDocument/2006/relationships/hyperlink" Target="https://youtu.be/5CJHzeUvY1E" TargetMode="External"/><Relationship Id="rId5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hyperlink" Target="https://youtu.be/jBpF2D_7F5Y" TargetMode="External"/><Relationship Id="rId5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jpg"/><Relationship Id="rId4" Type="http://schemas.openxmlformats.org/officeDocument/2006/relationships/hyperlink" Target="https://youtu.be/1HtfjdfWNq0" TargetMode="External"/><Relationship Id="rId5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Relationship Id="rId4" Type="http://schemas.openxmlformats.org/officeDocument/2006/relationships/hyperlink" Target="https://youtu.be/gnavlvcEM8Y" TargetMode="External"/><Relationship Id="rId5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Relationship Id="rId4" Type="http://schemas.openxmlformats.org/officeDocument/2006/relationships/hyperlink" Target="https://www.youtube.com/watch?v=tJr8t9q45S8" TargetMode="External"/><Relationship Id="rId5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Relationship Id="rId4" Type="http://schemas.openxmlformats.org/officeDocument/2006/relationships/hyperlink" Target="https://youtu.be/hcEY8rXfKjU" TargetMode="External"/><Relationship Id="rId5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Relationship Id="rId4" Type="http://schemas.openxmlformats.org/officeDocument/2006/relationships/hyperlink" Target="https://youtu.be/C5XM2QZtnsA" TargetMode="External"/><Relationship Id="rId5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Relationship Id="rId4" Type="http://schemas.openxmlformats.org/officeDocument/2006/relationships/hyperlink" Target="https://www.youtube.com/watch?v=Hr17SJUCYms" TargetMode="External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hyperlink" Target="https://www.youtube.com/watch?v=2sZCma6z7_k" TargetMode="External"/><Relationship Id="rId5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g"/><Relationship Id="rId4" Type="http://schemas.openxmlformats.org/officeDocument/2006/relationships/hyperlink" Target="https://youtu.be/K1ZxmOPGxfs" TargetMode="External"/><Relationship Id="rId5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g"/><Relationship Id="rId4" Type="http://schemas.openxmlformats.org/officeDocument/2006/relationships/hyperlink" Target="https://www.youtube.com/watch?v=3XA1PRUZbbs" TargetMode="External"/><Relationship Id="rId5" Type="http://schemas.openxmlformats.org/officeDocument/2006/relationships/image" Target="../media/image1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g"/><Relationship Id="rId4" Type="http://schemas.openxmlformats.org/officeDocument/2006/relationships/hyperlink" Target="https://youtu.be/AHL98fIw5gI" TargetMode="External"/><Relationship Id="rId5" Type="http://schemas.openxmlformats.org/officeDocument/2006/relationships/image" Target="../media/image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jpg"/><Relationship Id="rId4" Type="http://schemas.openxmlformats.org/officeDocument/2006/relationships/hyperlink" Target="https://youtu.be/bdTHBxcpqpM" TargetMode="External"/><Relationship Id="rId5" Type="http://schemas.openxmlformats.org/officeDocument/2006/relationships/image" Target="../media/image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jpg"/><Relationship Id="rId4" Type="http://schemas.openxmlformats.org/officeDocument/2006/relationships/hyperlink" Target="https://www.youtube.com/watch?v=Mj-tt87mVkg" TargetMode="External"/><Relationship Id="rId5" Type="http://schemas.openxmlformats.org/officeDocument/2006/relationships/image" Target="../media/image1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jpg"/><Relationship Id="rId4" Type="http://schemas.openxmlformats.org/officeDocument/2006/relationships/hyperlink" Target="https://www.youtube.com/watch?v=aOaFW2N6jyQ" TargetMode="External"/><Relationship Id="rId5" Type="http://schemas.openxmlformats.org/officeDocument/2006/relationships/image" Target="../media/image6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0.jpg"/><Relationship Id="rId4" Type="http://schemas.openxmlformats.org/officeDocument/2006/relationships/hyperlink" Target="https://www.youtube.com/watch?v=AliyhRRluco" TargetMode="External"/><Relationship Id="rId5" Type="http://schemas.openxmlformats.org/officeDocument/2006/relationships/image" Target="../media/image1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4.jpg"/><Relationship Id="rId4" Type="http://schemas.openxmlformats.org/officeDocument/2006/relationships/hyperlink" Target="https://youtu.be/zRYlOotFv-A" TargetMode="External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1.jpg"/><Relationship Id="rId4" Type="http://schemas.openxmlformats.org/officeDocument/2006/relationships/hyperlink" Target="https://www.youtube.com/watch?v=QkT02BFeaCY" TargetMode="External"/><Relationship Id="rId5" Type="http://schemas.openxmlformats.org/officeDocument/2006/relationships/image" Target="../media/image1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5.jpg"/><Relationship Id="rId4" Type="http://schemas.openxmlformats.org/officeDocument/2006/relationships/hyperlink" Target="https://youtu.be/VBdMfT-DlY0" TargetMode="External"/><Relationship Id="rId5" Type="http://schemas.openxmlformats.org/officeDocument/2006/relationships/image" Target="../media/image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3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2.jpg"/><Relationship Id="rId4" Type="http://schemas.openxmlformats.org/officeDocument/2006/relationships/hyperlink" Target="https://youtu.be/ymYb-fAO_kY" TargetMode="External"/><Relationship Id="rId5" Type="http://schemas.openxmlformats.org/officeDocument/2006/relationships/image" Target="../media/image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jpg"/><Relationship Id="rId4" Type="http://schemas.openxmlformats.org/officeDocument/2006/relationships/hyperlink" Target="https://youtu.be/-BXe2q4pths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www.youtube.com/watch?v=Q_bLZrqVVwI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6.jpg"/><Relationship Id="rId4" Type="http://schemas.openxmlformats.org/officeDocument/2006/relationships/hyperlink" Target="https://youtu.be/uFUPeevuG8s" TargetMode="External"/><Relationship Id="rId5" Type="http://schemas.openxmlformats.org/officeDocument/2006/relationships/image" Target="../media/image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1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7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8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4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12.jpg"/><Relationship Id="rId4" Type="http://schemas.openxmlformats.org/officeDocument/2006/relationships/hyperlink" Target="https://youtu.be/1W3Qm3CkHNQ" TargetMode="External"/><Relationship Id="rId5" Type="http://schemas.openxmlformats.org/officeDocument/2006/relationships/image" Target="../media/image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3.jpg"/><Relationship Id="rId4" Type="http://schemas.openxmlformats.org/officeDocument/2006/relationships/hyperlink" Target="https://www.youtube.com/watch?v=JRN3Aycn-Ck" TargetMode="External"/><Relationship Id="rId5" Type="http://schemas.openxmlformats.org/officeDocument/2006/relationships/image" Target="../media/image1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1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4.jpg"/><Relationship Id="rId4" Type="http://schemas.openxmlformats.org/officeDocument/2006/relationships/hyperlink" Target="https://youtu.be/xQdpLolLFU0" TargetMode="External"/><Relationship Id="rId5" Type="http://schemas.openxmlformats.org/officeDocument/2006/relationships/image" Target="../media/image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7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5.jpg"/><Relationship Id="rId4" Type="http://schemas.openxmlformats.org/officeDocument/2006/relationships/hyperlink" Target="https://youtu.be/2cVJxtWwKIQ" TargetMode="External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9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0.jpg"/><Relationship Id="rId4" Type="http://schemas.openxmlformats.org/officeDocument/2006/relationships/hyperlink" Target="https://youtu.be/ytcmVT-Zc0g" TargetMode="External"/><Relationship Id="rId5" Type="http://schemas.openxmlformats.org/officeDocument/2006/relationships/image" Target="../media/image4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3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4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8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13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9.jpg"/><Relationship Id="rId4" Type="http://schemas.openxmlformats.org/officeDocument/2006/relationships/hyperlink" Target="https://youtu.be/vH9hik8TrYk" TargetMode="External"/><Relationship Id="rId5" Type="http://schemas.openxmlformats.org/officeDocument/2006/relationships/image" Target="../media/image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7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6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3.jpg"/><Relationship Id="rId4" Type="http://schemas.openxmlformats.org/officeDocument/2006/relationships/hyperlink" Target="https://youtu.be/9032zWFVGfk" TargetMode="External"/><Relationship Id="rId5" Type="http://schemas.openxmlformats.org/officeDocument/2006/relationships/image" Target="../media/image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1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2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5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6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4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1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5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3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c0a0ebe22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28860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c0a0ebe22e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4975" y="152400"/>
            <a:ext cx="14763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c0a0ebe22e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175" y="4945050"/>
            <a:ext cx="1167765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c0a0ebe22e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0975" y="4635488"/>
            <a:ext cx="7620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c0a0ebe22e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86950" y="6607175"/>
            <a:ext cx="2047875" cy="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c0a0ebe22e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24126" y="152400"/>
            <a:ext cx="5863249" cy="563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gc28a7820a3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638" y="856025"/>
            <a:ext cx="2853805" cy="5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c28a7820a3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9243" y="856025"/>
            <a:ext cx="2845778" cy="575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c28a7820a3_0_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3823" y="856025"/>
            <a:ext cx="2841380" cy="57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c28a7820a3_0_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54004" y="856025"/>
            <a:ext cx="2841358" cy="571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c28a7820a3_0_31"/>
          <p:cNvSpPr txBox="1"/>
          <p:nvPr/>
        </p:nvSpPr>
        <p:spPr>
          <a:xfrm>
            <a:off x="3241800" y="124025"/>
            <a:ext cx="570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Tematikus füzetek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gbfc76439b7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687175" cy="64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bfc76439b7_0_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28950" y="2462213"/>
            <a:ext cx="6438900" cy="22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c0d73add8e_0_3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39213" y="66390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c0d73add8e_0_4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80972" y="6115050"/>
            <a:ext cx="530425" cy="5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c0d73add8e_0_4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0488" y="55475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c0d73add8e_0_4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36675" y="6018650"/>
            <a:ext cx="480999" cy="5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c0d73add8e_0_5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9788" y="17080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c0d73add8e_0_5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8512" y="23700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beda6bb1cb_0_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4163" y="43560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be1484b78c_0_1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0638" y="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bd4c8306cc_0_2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80063" y="117875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bd4c8306cc_0_3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39820" y="6099175"/>
            <a:ext cx="449874" cy="47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bdf9609c19_0_2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2213" y="103555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bec0010f9a_0_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8100" y="287675"/>
            <a:ext cx="722126" cy="75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gbec0010f9a_0_1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00575" y="6030625"/>
            <a:ext cx="442450" cy="4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beda6bb1cb_0_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51725" y="6231450"/>
            <a:ext cx="422950" cy="44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be1484b78c_0_2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8600" y="17830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be1484b78c_0_3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38450" y="6008325"/>
            <a:ext cx="490926" cy="51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bd4c8306cc_0_3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0363" y="19730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beab6d2280_0_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01188" y="14670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beab6d2280_0_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96025" y="6218900"/>
            <a:ext cx="460100" cy="48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bec0010f9a_0_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4100" y="326875"/>
            <a:ext cx="815751" cy="8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bec0010f9a_0_2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6400" y="6040550"/>
            <a:ext cx="479049" cy="5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bc5dc4839a_0_2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6150" y="1058625"/>
            <a:ext cx="722126" cy="75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bc5dc4839a_0_2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16425" y="6056575"/>
            <a:ext cx="434600" cy="45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gbec0010f9a_0_2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0363" y="144325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gbe1484b78c_0_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21425" y="11225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gbd4c8306cc_0_1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5749" y="6074100"/>
            <a:ext cx="437725" cy="4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bd4c8306cc_0_10">
            <a:hlinkClick r:id="rId6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15624" y="6074100"/>
            <a:ext cx="437725" cy="4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bda887ee74_0_1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94400" y="221325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gbda887ee74_0_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1475" y="73385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bda887ee74_0_3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74500" y="6030625"/>
            <a:ext cx="507501" cy="53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gbda887ee74_0_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1500" y="26205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beda6bb1cb_0_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95725" y="262050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gbeda6bb1cb_0_1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90250" y="227525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gbfba1d867e_0_1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3650" y="308075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gbfba1d867e_0_2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70500" y="216025"/>
            <a:ext cx="730025" cy="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2021-02-08T11:35:01Z</dcterms:created>
  <dc:creator>Gellért Barbara</dc:creator>
</cp:coreProperties>
</file>